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pedsovet.su/_load-files/load/48/19/5/f/2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225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556792"/>
            <a:ext cx="6524533" cy="1181993"/>
          </a:xfrm>
        </p:spPr>
        <p:txBody>
          <a:bodyPr/>
          <a:lstStyle/>
          <a:p>
            <a:r>
              <a:rPr lang="ru-RU" dirty="0" smtClean="0"/>
              <a:t>«Инопланетянин»</a:t>
            </a:r>
            <a:endParaRPr lang="ru-RU" dirty="0"/>
          </a:p>
        </p:txBody>
      </p:sp>
      <p:pic>
        <p:nvPicPr>
          <p:cNvPr id="1026" name="Picture 2" descr="Смешные рисунки про инопланетян | school-59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19737"/>
            <a:ext cx="4707881" cy="31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edsovet.su/_load-files/load/48/19/5/f/2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484784"/>
            <a:ext cx="4824536" cy="79208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8.Вот и готов наш инопланетянин</a:t>
            </a:r>
            <a:r>
              <a:rPr lang="ru-RU" sz="2400" dirty="0"/>
              <a:t>.</a:t>
            </a:r>
          </a:p>
        </p:txBody>
      </p:sp>
      <p:pic>
        <p:nvPicPr>
          <p:cNvPr id="10244" name="Picture 4" descr="F:\фото космос\DSC_00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7" b="7467"/>
          <a:stretch/>
        </p:blipFill>
        <p:spPr bwMode="auto">
          <a:xfrm>
            <a:off x="4211960" y="2564904"/>
            <a:ext cx="2432869" cy="347161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edsovet.su/_load-files/load/48/19/5/f/2-page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1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852936"/>
            <a:ext cx="6624736" cy="1440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dsovet.su/_load-files/load/48/19/5/f/2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340767"/>
            <a:ext cx="4320480" cy="3744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работы нам нужен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следующий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материал: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Бусины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пайетки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звездочки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Диски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компьютерные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Киндер-сюрприз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пистолет  или клей момент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Проволока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Пластилин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F:\фото космос\DSC_00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r="16461"/>
          <a:stretch/>
        </p:blipFill>
        <p:spPr bwMode="auto">
          <a:xfrm>
            <a:off x="751835" y="3212976"/>
            <a:ext cx="3822192" cy="285528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edsovet.su/_load-files/load/48/19/5/f/2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340768"/>
            <a:ext cx="5112568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1.Склеиваем два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диска между собой.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фото космос\DSC_00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0" t="17112" r="28000" b="20311"/>
          <a:stretch/>
        </p:blipFill>
        <p:spPr bwMode="auto">
          <a:xfrm>
            <a:off x="3847466" y="2636912"/>
            <a:ext cx="3672408" cy="316835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edsovet.su/_load-files/load/48/19/5/f/2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9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412776"/>
            <a:ext cx="5472608" cy="1152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2.Украшаем диск звездочками, бусинами,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пайетками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все что есть под рукой.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фото космос\DSC_00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0" t="6800" r="17400" b="2889"/>
          <a:stretch/>
        </p:blipFill>
        <p:spPr bwMode="auto">
          <a:xfrm>
            <a:off x="1331640" y="2481894"/>
            <a:ext cx="2083893" cy="195316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о космос\DSC_00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13201" r="20000" b="5733"/>
          <a:stretch/>
        </p:blipFill>
        <p:spPr bwMode="auto">
          <a:xfrm>
            <a:off x="3707904" y="3543395"/>
            <a:ext cx="2304256" cy="187632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фото космос\DSC_00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13556" r="20400" b="3356"/>
          <a:stretch/>
        </p:blipFill>
        <p:spPr bwMode="auto">
          <a:xfrm>
            <a:off x="6372200" y="4509120"/>
            <a:ext cx="2368654" cy="188271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edsovet.su/_load-files/load/48/19/5/f/2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770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484784"/>
            <a:ext cx="5832648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3.Яйцо от киндера прокалываем шилом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делаем ручки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проволоки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3" name="Picture 3" descr="F:\фото космос\DSC_00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6800" r="21200" b="17466"/>
          <a:stretch/>
        </p:blipFill>
        <p:spPr bwMode="auto">
          <a:xfrm>
            <a:off x="3995936" y="2924944"/>
            <a:ext cx="3109345" cy="2879524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7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edsovet.su/_load-files/load/48/19/5/f/2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340768"/>
            <a:ext cx="4968552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Из проволоки скручиваем усики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приклеиваем к киндеру сверху. </a:t>
            </a:r>
          </a:p>
        </p:txBody>
      </p:sp>
      <p:pic>
        <p:nvPicPr>
          <p:cNvPr id="6147" name="Picture 3" descr="F:\фото космос\DSC_00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6089" r="20400" b="12489"/>
          <a:stretch/>
        </p:blipFill>
        <p:spPr bwMode="auto">
          <a:xfrm>
            <a:off x="4067944" y="2924944"/>
            <a:ext cx="2960352" cy="283648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edsovet.su/_load-files/load/48/19/5/f/2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340768"/>
            <a:ext cx="5112568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Из пластилина лепим глазки и приклеиваем.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1" name="Picture 3" descr="F:\фото космос\DSC_00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0" t="7157" r="30600" b="16044"/>
          <a:stretch/>
        </p:blipFill>
        <p:spPr bwMode="auto">
          <a:xfrm>
            <a:off x="4211960" y="2780928"/>
            <a:ext cx="2952328" cy="311074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edsovet.su/_load-files/load/48/19/5/f/2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412776"/>
            <a:ext cx="5832648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Приклеиваем инопланетянина к диску.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F:\фото космос\DSC_00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5378" r="26000" b="4311"/>
          <a:stretch/>
        </p:blipFill>
        <p:spPr bwMode="auto">
          <a:xfrm>
            <a:off x="3923927" y="2852936"/>
            <a:ext cx="3816547" cy="328611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edsovet.su/_load-files/load/48/19/5/f/2-p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" y="-257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412776"/>
            <a:ext cx="6048672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Снизу втыкаем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шашлычную палочку.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F:\фото космос\DSC_00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5334" r="15392" b="37067"/>
          <a:stretch/>
        </p:blipFill>
        <p:spPr bwMode="auto">
          <a:xfrm>
            <a:off x="4139952" y="2340864"/>
            <a:ext cx="2816352" cy="3950208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111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«Инопланетянин»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«Инопланетянин»</dc:title>
  <dc:creator>Драйвер</dc:creator>
  <cp:lastModifiedBy>Драйвер</cp:lastModifiedBy>
  <cp:revision>8</cp:revision>
  <dcterms:created xsi:type="dcterms:W3CDTF">2020-04-09T14:02:36Z</dcterms:created>
  <dcterms:modified xsi:type="dcterms:W3CDTF">2020-04-09T15:21:02Z</dcterms:modified>
</cp:coreProperties>
</file>