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89" y="-1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9" y="-23462"/>
            <a:ext cx="9143999" cy="69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9" y="2564904"/>
            <a:ext cx="408502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Мастер – класс </a:t>
            </a:r>
          </a:p>
          <a:p>
            <a:pPr algn="ctr"/>
            <a:r>
              <a:rPr lang="ru-RU" sz="1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рисование техникой граттаж или «цап – царап»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rgbClr val="FFC000"/>
                </a:solidFill>
                <a:effectLst/>
              </a:rPr>
              <a:t>«Космос, луна и солнце»</a:t>
            </a:r>
          </a:p>
          <a:p>
            <a:pPr algn="ctr"/>
            <a:r>
              <a:rPr lang="ru-RU" sz="2000" b="1" cap="none" spc="0" dirty="0" smtClean="0">
                <a:ln w="50800"/>
                <a:solidFill>
                  <a:schemeClr val="bg1">
                    <a:lumMod val="75000"/>
                  </a:schemeClr>
                </a:solidFill>
                <a:effectLst/>
              </a:rPr>
              <a:t>Юлия Николаевна Стрелкова</a:t>
            </a:r>
            <a:endParaRPr lang="ru-RU" sz="2000" b="1" cap="none" spc="0" dirty="0">
              <a:ln w="50800"/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12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7200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8932"/>
            <a:ext cx="73448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cap="none" spc="0" dirty="0" smtClean="0">
                <a:ln w="12700">
                  <a:solidFill>
                    <a:schemeClr val="tx1"/>
                  </a:solidFill>
                </a:ln>
                <a:effectLst/>
              </a:rPr>
              <a:t>Слово « граттаж » произошло от французского (глагол gratter ) – скрести, царапать. Поэтому другое название техники - «техника царапанья». Эта техника рисования уже адаптирована для детей раннего возраста. Рисунки в «технике царапанья»  выполняются при помощи различных острых предметов в нашем случае: стекой или ручкой без туши. на подготовленной заранее поверхности. </a:t>
            </a:r>
            <a:endParaRPr lang="ru-RU" sz="2400" b="1" i="1" cap="none" spc="0" dirty="0">
              <a:ln w="12700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4" y="3595252"/>
            <a:ext cx="2697754" cy="17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003" y="4869160"/>
            <a:ext cx="5705309" cy="18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287475"/>
            <a:ext cx="3318808" cy="186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0180" y="797510"/>
            <a:ext cx="322210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28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нам потребуются: плотная бумага или </a:t>
            </a:r>
            <a:r>
              <a:rPr lang="ru-RU" sz="28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картон, краска гуашь или </a:t>
            </a:r>
            <a:r>
              <a:rPr lang="ru-RU" sz="28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восковые </a:t>
            </a:r>
            <a:r>
              <a:rPr lang="ru-RU" sz="28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мелки</a:t>
            </a:r>
            <a:r>
              <a:rPr lang="ru-RU" sz="28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свеча, кисточка, любое </a:t>
            </a:r>
            <a:r>
              <a:rPr lang="ru-RU" sz="28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жидкое моющее </a:t>
            </a:r>
            <a:r>
              <a:rPr lang="ru-RU" sz="28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средство, зубочистка, стека либо шариковая ручка </a:t>
            </a:r>
            <a:r>
              <a:rPr lang="ru-RU" sz="28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</a:t>
            </a:r>
            <a:r>
              <a:rPr lang="ru-RU" sz="28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чернил. </a:t>
            </a:r>
            <a:endParaRPr lang="ru-RU" sz="28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Lenovo\Desktop\ГРАТТАЖ\IMG_20200409_1848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9966"/>
            <a:ext cx="3816424" cy="63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4" y="1484784"/>
            <a:ext cx="3788905" cy="24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1440"/>
            <a:ext cx="735605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этап: Сначала лист бумаги закрашивается восковыми мелками разных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 или краской гуашь. Поскольку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изображаться будет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космическое,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цвета выбираются яркие и контрастные.</a:t>
            </a:r>
          </a:p>
          <a:p>
            <a:endParaRPr lang="ru-RU" sz="24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i="1" cap="none" spc="0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73560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Далее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применить небольшую хитрость: взять кусочек бумаги и потереть им поверхность. Это обеспечит плавное перетекание цветов. Однако же иногда резкие цветовые перепады, наоборот, делают изображение более оригинальным. В любом случае не нужно бояться экспериментов.</a:t>
            </a:r>
            <a:endParaRPr lang="ru-RU" sz="2000" b="1" i="1" cap="none" spc="0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Lenovo\Desktop\ГРАТТАЖ\IMG_20200409_1846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80200" y="1602082"/>
            <a:ext cx="2387979" cy="36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70687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том случае, если мы наносили цветной фон красками, нам нужно покрыть поверхность воском, с помощью свечи.</a:t>
            </a:r>
          </a:p>
          <a:p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Смелыми движениями натираем разукрашенную бумагу, . И чем толще будет слой воска тем глубже и четче получится рисунок.</a:t>
            </a:r>
            <a:endParaRPr lang="ru-RU" sz="20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Lenovo\Desktop\ГРАТТАЖ\IMG_20200409_185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7316"/>
            <a:ext cx="2592288" cy="46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ГРАТТАЖ\IMG_20200409_18585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055165" y="1206854"/>
            <a:ext cx="2535282" cy="41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0761" y="4725144"/>
            <a:ext cx="40797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Позвольте это сделать своему ребенку! Таким образом вы разовьете мелкую моторику кисти, что не мало важно в раннем возрасте.</a:t>
            </a:r>
            <a:endParaRPr lang="ru-RU" sz="20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этих манипуляций основа густо закрашивается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чёрной или любой темного цвета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гуашью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однородности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краску следует добавить пару капель жидкого мыла. Далее лист бумаги нужно оставить до его полного высыхания.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0524" y="4190595"/>
            <a:ext cx="367189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тем как наносить краску, рекомендуется натереть воском поверхность листа. Это для того чтобы процарапывание было глубже. А затем уже покрывать густой краской.</a:t>
            </a:r>
            <a:endParaRPr lang="ru-RU" sz="2000" b="1" i="1" cap="none" spc="0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C:\Users\Lenovo\Desktop\ГРАТТАЖ\IMG_20200409_1901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78053" y="1628800"/>
            <a:ext cx="3574384" cy="21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ГРАТТАЖ\IMG_20200409_1912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 flipV="1">
            <a:off x="4698674" y="1174084"/>
            <a:ext cx="2195593" cy="31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ГРАТТАЖ\IMG_20200409_1908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36508" y="3591041"/>
            <a:ext cx="2316374" cy="35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68" y="1850764"/>
            <a:ext cx="28812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этого ключевые линии рисунка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процарапываются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острым инструментом, например, зубочисткой.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Детям предложить стеку либо шариковую ручку без пасты. Не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 давить на бумагу слишком сильно, а так, чтобы только снять чёрный гуашевый слой.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495" y="5013176"/>
            <a:ext cx="72468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вариант можно </a:t>
            </a:r>
            <a:r>
              <a:rPr lang="ru-RU" sz="2000" b="1" i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нарисовать рисунок </a:t>
            </a:r>
            <a:r>
              <a:rPr lang="ru-RU" sz="2000" b="1" i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обычном листе тонкой бумаги. Затем он кладётся на чёрную основу и вновь прорисовывается — только уже шариковой ручкой. В результате очертания рисунка будут хорошо заметны, и останется только проработать их острым предметом.</a:t>
            </a:r>
          </a:p>
        </p:txBody>
      </p:sp>
      <p:pic>
        <p:nvPicPr>
          <p:cNvPr id="2" name="Picture 2" descr="C:\Users\Lenovo\Desktop\ГРАТТАЖ\IMG_20200409_1933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089308" y="1333456"/>
            <a:ext cx="1840158" cy="28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ГРАТТАЖ\IMG_20200409_1936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71108" y="2640838"/>
            <a:ext cx="1908934" cy="28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Lenovo\Desktop\ГРАТТАЖ\IMG_20200409_1955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10695" y="-255166"/>
            <a:ext cx="2536647" cy="33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ГРАТТАЖ\IMG_20200409_1944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6562" y="3831292"/>
            <a:ext cx="2382664" cy="32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587" y="2643211"/>
            <a:ext cx="393723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Готовый рисунок можно зафиксировать лаком для волос, для того чтобы сохранить его на память в детский портфолио.</a:t>
            </a:r>
            <a:endParaRPr lang="ru-RU" sz="20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7821" y="365161"/>
            <a:ext cx="340839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 успехов!</a:t>
            </a:r>
          </a:p>
          <a:p>
            <a:endParaRPr lang="ru-RU" sz="20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i="1" cap="all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Парафином </a:t>
            </a:r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бумажку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Всю натрём старательно.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Краской чёрною раскрасим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Аккуратно, тщательно.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Надо, чтоб она подсохла-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немного подождем,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потом мы нарисуем,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 кистью, </a:t>
            </a:r>
            <a:r>
              <a:rPr lang="ru-RU" sz="2000" b="1" i="1" cap="all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гвоздём</a:t>
            </a:r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Нарисуем лес ночной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ежа под ёлочкой.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с круглою луной</a:t>
            </a:r>
          </a:p>
          <a:p>
            <a:pPr algn="ctr"/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Маленькие звездочки</a:t>
            </a:r>
            <a:r>
              <a:rPr lang="ru-RU" sz="2000" b="1" i="1" cap="all" dirty="0">
                <a:ln w="317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9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467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стрелков</dc:creator>
  <cp:lastModifiedBy>RePack by Diakov</cp:lastModifiedBy>
  <cp:revision>26</cp:revision>
  <dcterms:created xsi:type="dcterms:W3CDTF">2020-04-09T06:13:04Z</dcterms:created>
  <dcterms:modified xsi:type="dcterms:W3CDTF">2020-04-16T02:22:50Z</dcterms:modified>
</cp:coreProperties>
</file>